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6" r:id="rId6"/>
    <p:sldId id="267" r:id="rId7"/>
    <p:sldId id="259" r:id="rId8"/>
    <p:sldId id="260" r:id="rId9"/>
    <p:sldId id="262" r:id="rId10"/>
    <p:sldId id="264"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07" d="100"/>
          <a:sy n="107" d="100"/>
        </p:scale>
        <p:origin x="7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eara" userId="fab30250965431b6" providerId="LiveId" clId="{663984D4-BE55-4BDA-BE83-D691BFC5B439}"/>
    <pc:docChg chg="custSel addSld delSld modSld">
      <pc:chgData name="Bill Meara" userId="fab30250965431b6" providerId="LiveId" clId="{663984D4-BE55-4BDA-BE83-D691BFC5B439}" dt="2023-04-23T00:35:20.864" v="2972" actId="20577"/>
      <pc:docMkLst>
        <pc:docMk/>
      </pc:docMkLst>
      <pc:sldChg chg="modSp mod">
        <pc:chgData name="Bill Meara" userId="fab30250965431b6" providerId="LiveId" clId="{663984D4-BE55-4BDA-BE83-D691BFC5B439}" dt="2023-03-31T11:11:41.052" v="1655" actId="6549"/>
        <pc:sldMkLst>
          <pc:docMk/>
          <pc:sldMk cId="459995588" sldId="256"/>
        </pc:sldMkLst>
        <pc:spChg chg="mod">
          <ac:chgData name="Bill Meara" userId="fab30250965431b6" providerId="LiveId" clId="{663984D4-BE55-4BDA-BE83-D691BFC5B439}" dt="2023-03-31T11:11:41.052" v="1655" actId="6549"/>
          <ac:spMkLst>
            <pc:docMk/>
            <pc:sldMk cId="459995588" sldId="256"/>
            <ac:spMk id="2" creationId="{A27887C9-8C84-6EE5-60E1-06BE7CF4CE28}"/>
          </ac:spMkLst>
        </pc:spChg>
        <pc:spChg chg="mod">
          <ac:chgData name="Bill Meara" userId="fab30250965431b6" providerId="LiveId" clId="{663984D4-BE55-4BDA-BE83-D691BFC5B439}" dt="2023-03-29T10:42:04.500" v="1041" actId="20577"/>
          <ac:spMkLst>
            <pc:docMk/>
            <pc:sldMk cId="459995588" sldId="256"/>
            <ac:spMk id="3" creationId="{B4E3D040-325D-9504-ECA7-B5D0F7FB02B0}"/>
          </ac:spMkLst>
        </pc:spChg>
      </pc:sldChg>
      <pc:sldChg chg="modSp mod">
        <pc:chgData name="Bill Meara" userId="fab30250965431b6" providerId="LiveId" clId="{663984D4-BE55-4BDA-BE83-D691BFC5B439}" dt="2023-04-14T17:34:07.194" v="2866" actId="6549"/>
        <pc:sldMkLst>
          <pc:docMk/>
          <pc:sldMk cId="1337540767" sldId="257"/>
        </pc:sldMkLst>
        <pc:spChg chg="mod">
          <ac:chgData name="Bill Meara" userId="fab30250965431b6" providerId="LiveId" clId="{663984D4-BE55-4BDA-BE83-D691BFC5B439}" dt="2023-04-14T17:34:07.194" v="2866" actId="6549"/>
          <ac:spMkLst>
            <pc:docMk/>
            <pc:sldMk cId="1337540767" sldId="257"/>
            <ac:spMk id="3" creationId="{079A72C3-0DD3-083F-339C-367E7EACF7C9}"/>
          </ac:spMkLst>
        </pc:spChg>
      </pc:sldChg>
      <pc:sldChg chg="modSp mod">
        <pc:chgData name="Bill Meara" userId="fab30250965431b6" providerId="LiveId" clId="{663984D4-BE55-4BDA-BE83-D691BFC5B439}" dt="2023-04-14T17:35:05.937" v="2957" actId="20577"/>
        <pc:sldMkLst>
          <pc:docMk/>
          <pc:sldMk cId="1286521562" sldId="258"/>
        </pc:sldMkLst>
        <pc:spChg chg="mod">
          <ac:chgData name="Bill Meara" userId="fab30250965431b6" providerId="LiveId" clId="{663984D4-BE55-4BDA-BE83-D691BFC5B439}" dt="2023-04-14T17:35:05.937" v="2957" actId="20577"/>
          <ac:spMkLst>
            <pc:docMk/>
            <pc:sldMk cId="1286521562" sldId="258"/>
            <ac:spMk id="2" creationId="{32C4D316-8738-41CA-DCAD-E0B61AB0681E}"/>
          </ac:spMkLst>
        </pc:spChg>
        <pc:spChg chg="mod">
          <ac:chgData name="Bill Meara" userId="fab30250965431b6" providerId="LiveId" clId="{663984D4-BE55-4BDA-BE83-D691BFC5B439}" dt="2023-04-14T17:32:36.073" v="2854" actId="20577"/>
          <ac:spMkLst>
            <pc:docMk/>
            <pc:sldMk cId="1286521562" sldId="258"/>
            <ac:spMk id="3" creationId="{EC1AA98E-1E56-BCCC-C755-8AB6339FA45F}"/>
          </ac:spMkLst>
        </pc:spChg>
      </pc:sldChg>
      <pc:sldChg chg="modSp mod">
        <pc:chgData name="Bill Meara" userId="fab30250965431b6" providerId="LiveId" clId="{663984D4-BE55-4BDA-BE83-D691BFC5B439}" dt="2023-03-27T18:31:46.504" v="65" actId="20577"/>
        <pc:sldMkLst>
          <pc:docMk/>
          <pc:sldMk cId="786757640" sldId="259"/>
        </pc:sldMkLst>
        <pc:spChg chg="mod">
          <ac:chgData name="Bill Meara" userId="fab30250965431b6" providerId="LiveId" clId="{663984D4-BE55-4BDA-BE83-D691BFC5B439}" dt="2023-03-27T18:31:46.504" v="65" actId="20577"/>
          <ac:spMkLst>
            <pc:docMk/>
            <pc:sldMk cId="786757640" sldId="259"/>
            <ac:spMk id="3" creationId="{ED4BACBE-6A73-5865-BCE7-78ED9D83A658}"/>
          </ac:spMkLst>
        </pc:spChg>
      </pc:sldChg>
      <pc:sldChg chg="modSp mod">
        <pc:chgData name="Bill Meara" userId="fab30250965431b6" providerId="LiveId" clId="{663984D4-BE55-4BDA-BE83-D691BFC5B439}" dt="2023-03-27T18:35:50.511" v="226" actId="20577"/>
        <pc:sldMkLst>
          <pc:docMk/>
          <pc:sldMk cId="289157124" sldId="260"/>
        </pc:sldMkLst>
        <pc:spChg chg="mod">
          <ac:chgData name="Bill Meara" userId="fab30250965431b6" providerId="LiveId" clId="{663984D4-BE55-4BDA-BE83-D691BFC5B439}" dt="2023-03-27T18:35:50.511" v="226" actId="20577"/>
          <ac:spMkLst>
            <pc:docMk/>
            <pc:sldMk cId="289157124" sldId="260"/>
            <ac:spMk id="3" creationId="{C767E251-9A7C-D231-5633-C37222EEC828}"/>
          </ac:spMkLst>
        </pc:spChg>
      </pc:sldChg>
      <pc:sldChg chg="del">
        <pc:chgData name="Bill Meara" userId="fab30250965431b6" providerId="LiveId" clId="{663984D4-BE55-4BDA-BE83-D691BFC5B439}" dt="2023-04-02T11:22:25.456" v="2179" actId="2696"/>
        <pc:sldMkLst>
          <pc:docMk/>
          <pc:sldMk cId="2967551615" sldId="261"/>
        </pc:sldMkLst>
      </pc:sldChg>
      <pc:sldChg chg="modSp new mod">
        <pc:chgData name="Bill Meara" userId="fab30250965431b6" providerId="LiveId" clId="{663984D4-BE55-4BDA-BE83-D691BFC5B439}" dt="2023-04-22T23:35:19.987" v="2958" actId="6549"/>
        <pc:sldMkLst>
          <pc:docMk/>
          <pc:sldMk cId="3444255760" sldId="262"/>
        </pc:sldMkLst>
        <pc:spChg chg="mod">
          <ac:chgData name="Bill Meara" userId="fab30250965431b6" providerId="LiveId" clId="{663984D4-BE55-4BDA-BE83-D691BFC5B439}" dt="2023-04-22T23:35:19.987" v="2958" actId="6549"/>
          <ac:spMkLst>
            <pc:docMk/>
            <pc:sldMk cId="3444255760" sldId="262"/>
            <ac:spMk id="2" creationId="{57C6C150-DBD8-73A9-49C9-942D76400CE7}"/>
          </ac:spMkLst>
        </pc:spChg>
        <pc:spChg chg="mod">
          <ac:chgData name="Bill Meara" userId="fab30250965431b6" providerId="LiveId" clId="{663984D4-BE55-4BDA-BE83-D691BFC5B439}" dt="2023-04-02T11:24:25.118" v="2284" actId="20577"/>
          <ac:spMkLst>
            <pc:docMk/>
            <pc:sldMk cId="3444255760" sldId="262"/>
            <ac:spMk id="3" creationId="{11414A4D-ED41-8FAB-CD7F-CCC3F3A98DE1}"/>
          </ac:spMkLst>
        </pc:spChg>
      </pc:sldChg>
      <pc:sldChg chg="addSp modSp new mod">
        <pc:chgData name="Bill Meara" userId="fab30250965431b6" providerId="LiveId" clId="{663984D4-BE55-4BDA-BE83-D691BFC5B439}" dt="2023-03-29T11:33:33.153" v="1349" actId="1076"/>
        <pc:sldMkLst>
          <pc:docMk/>
          <pc:sldMk cId="341859093" sldId="263"/>
        </pc:sldMkLst>
        <pc:spChg chg="mod">
          <ac:chgData name="Bill Meara" userId="fab30250965431b6" providerId="LiveId" clId="{663984D4-BE55-4BDA-BE83-D691BFC5B439}" dt="2023-03-29T11:28:50.682" v="1187" actId="20577"/>
          <ac:spMkLst>
            <pc:docMk/>
            <pc:sldMk cId="341859093" sldId="263"/>
            <ac:spMk id="2" creationId="{43F4DA7B-CDB2-8EC0-7CCF-C6C56E58E78E}"/>
          </ac:spMkLst>
        </pc:spChg>
        <pc:spChg chg="mod">
          <ac:chgData name="Bill Meara" userId="fab30250965431b6" providerId="LiveId" clId="{663984D4-BE55-4BDA-BE83-D691BFC5B439}" dt="2023-03-29T11:33:25.729" v="1344" actId="20577"/>
          <ac:spMkLst>
            <pc:docMk/>
            <pc:sldMk cId="341859093" sldId="263"/>
            <ac:spMk id="3" creationId="{B5F4E162-C4BF-AF10-0028-6D5A868AF827}"/>
          </ac:spMkLst>
        </pc:spChg>
        <pc:picChg chg="add mod">
          <ac:chgData name="Bill Meara" userId="fab30250965431b6" providerId="LiveId" clId="{663984D4-BE55-4BDA-BE83-D691BFC5B439}" dt="2023-03-29T11:33:33.153" v="1349" actId="1076"/>
          <ac:picMkLst>
            <pc:docMk/>
            <pc:sldMk cId="341859093" sldId="263"/>
            <ac:picMk id="5" creationId="{ABA504FA-3AC5-2FCD-9BC4-22A47FC2206C}"/>
          </ac:picMkLst>
        </pc:picChg>
      </pc:sldChg>
      <pc:sldChg chg="addSp delSp modSp new mod">
        <pc:chgData name="Bill Meara" userId="fab30250965431b6" providerId="LiveId" clId="{663984D4-BE55-4BDA-BE83-D691BFC5B439}" dt="2023-04-23T00:35:20.864" v="2972" actId="20577"/>
        <pc:sldMkLst>
          <pc:docMk/>
          <pc:sldMk cId="66735999" sldId="264"/>
        </pc:sldMkLst>
        <pc:spChg chg="mod">
          <ac:chgData name="Bill Meara" userId="fab30250965431b6" providerId="LiveId" clId="{663984D4-BE55-4BDA-BE83-D691BFC5B439}" dt="2023-04-23T00:35:20.864" v="2972" actId="20577"/>
          <ac:spMkLst>
            <pc:docMk/>
            <pc:sldMk cId="66735999" sldId="264"/>
            <ac:spMk id="2" creationId="{701394C3-C432-2D91-EA37-2321E3A256B7}"/>
          </ac:spMkLst>
        </pc:spChg>
        <pc:spChg chg="del">
          <ac:chgData name="Bill Meara" userId="fab30250965431b6" providerId="LiveId" clId="{663984D4-BE55-4BDA-BE83-D691BFC5B439}" dt="2023-03-29T11:28:01.037" v="1147"/>
          <ac:spMkLst>
            <pc:docMk/>
            <pc:sldMk cId="66735999" sldId="264"/>
            <ac:spMk id="3" creationId="{96BE2296-A20D-7686-3D86-5E739008E5A9}"/>
          </ac:spMkLst>
        </pc:spChg>
        <pc:picChg chg="add mod">
          <ac:chgData name="Bill Meara" userId="fab30250965431b6" providerId="LiveId" clId="{663984D4-BE55-4BDA-BE83-D691BFC5B439}" dt="2023-04-02T11:19:30.308" v="1964" actId="14100"/>
          <ac:picMkLst>
            <pc:docMk/>
            <pc:sldMk cId="66735999" sldId="264"/>
            <ac:picMk id="1026" creationId="{853F083B-717E-2A35-5031-AE5A963EC4FB}"/>
          </ac:picMkLst>
        </pc:picChg>
      </pc:sldChg>
      <pc:sldChg chg="modSp new mod">
        <pc:chgData name="Bill Meara" userId="fab30250965431b6" providerId="LiveId" clId="{663984D4-BE55-4BDA-BE83-D691BFC5B439}" dt="2023-04-14T17:34:15.851" v="2867" actId="20577"/>
        <pc:sldMkLst>
          <pc:docMk/>
          <pc:sldMk cId="1510071187" sldId="265"/>
        </pc:sldMkLst>
        <pc:spChg chg="mod">
          <ac:chgData name="Bill Meara" userId="fab30250965431b6" providerId="LiveId" clId="{663984D4-BE55-4BDA-BE83-D691BFC5B439}" dt="2023-04-02T11:15:19.488" v="1948" actId="113"/>
          <ac:spMkLst>
            <pc:docMk/>
            <pc:sldMk cId="1510071187" sldId="265"/>
            <ac:spMk id="2" creationId="{D4CF157D-0CFE-CF1C-EB7D-028F7946AE1D}"/>
          </ac:spMkLst>
        </pc:spChg>
        <pc:spChg chg="mod">
          <ac:chgData name="Bill Meara" userId="fab30250965431b6" providerId="LiveId" clId="{663984D4-BE55-4BDA-BE83-D691BFC5B439}" dt="2023-04-14T17:34:15.851" v="2867" actId="20577"/>
          <ac:spMkLst>
            <pc:docMk/>
            <pc:sldMk cId="1510071187" sldId="265"/>
            <ac:spMk id="3" creationId="{DC050C91-A9E9-6850-7D6A-B79E5CD81E02}"/>
          </ac:spMkLst>
        </pc:spChg>
      </pc:sldChg>
      <pc:sldChg chg="modSp new mod">
        <pc:chgData name="Bill Meara" userId="fab30250965431b6" providerId="LiveId" clId="{663984D4-BE55-4BDA-BE83-D691BFC5B439}" dt="2023-04-02T11:23:02.837" v="2233" actId="20577"/>
        <pc:sldMkLst>
          <pc:docMk/>
          <pc:sldMk cId="1649607129" sldId="266"/>
        </pc:sldMkLst>
        <pc:spChg chg="mod">
          <ac:chgData name="Bill Meara" userId="fab30250965431b6" providerId="LiveId" clId="{663984D4-BE55-4BDA-BE83-D691BFC5B439}" dt="2023-04-02T11:21:00.816" v="2052" actId="113"/>
          <ac:spMkLst>
            <pc:docMk/>
            <pc:sldMk cId="1649607129" sldId="266"/>
            <ac:spMk id="2" creationId="{EE39932E-A7D5-4D80-F4B6-AF5D79D38EC9}"/>
          </ac:spMkLst>
        </pc:spChg>
        <pc:spChg chg="mod">
          <ac:chgData name="Bill Meara" userId="fab30250965431b6" providerId="LiveId" clId="{663984D4-BE55-4BDA-BE83-D691BFC5B439}" dt="2023-04-02T11:23:02.837" v="2233" actId="20577"/>
          <ac:spMkLst>
            <pc:docMk/>
            <pc:sldMk cId="1649607129" sldId="266"/>
            <ac:spMk id="3" creationId="{B4E25250-E68D-D623-E00F-2F2F5B7E4EA6}"/>
          </ac:spMkLst>
        </pc:spChg>
      </pc:sldChg>
      <pc:sldChg chg="modSp new mod">
        <pc:chgData name="Bill Meara" userId="fab30250965431b6" providerId="LiveId" clId="{663984D4-BE55-4BDA-BE83-D691BFC5B439}" dt="2023-04-14T17:30:52.833" v="2710" actId="20577"/>
        <pc:sldMkLst>
          <pc:docMk/>
          <pc:sldMk cId="3058852265" sldId="267"/>
        </pc:sldMkLst>
        <pc:spChg chg="mod">
          <ac:chgData name="Bill Meara" userId="fab30250965431b6" providerId="LiveId" clId="{663984D4-BE55-4BDA-BE83-D691BFC5B439}" dt="2023-04-14T17:28:50.801" v="2331" actId="20577"/>
          <ac:spMkLst>
            <pc:docMk/>
            <pc:sldMk cId="3058852265" sldId="267"/>
            <ac:spMk id="2" creationId="{73E81956-9DFA-F497-1E22-268F4ED86CF8}"/>
          </ac:spMkLst>
        </pc:spChg>
        <pc:spChg chg="mod">
          <ac:chgData name="Bill Meara" userId="fab30250965431b6" providerId="LiveId" clId="{663984D4-BE55-4BDA-BE83-D691BFC5B439}" dt="2023-04-14T17:30:52.833" v="2710" actId="20577"/>
          <ac:spMkLst>
            <pc:docMk/>
            <pc:sldMk cId="3058852265" sldId="267"/>
            <ac:spMk id="3" creationId="{5499B9B5-594E-D7FC-A773-599DC25DF6B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EAE9-9B0E-1F2D-D93A-52809DC522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A48DC7-D498-454E-697A-F4D509793C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AC54C0-E217-BB7C-E476-E36B3FD652EF}"/>
              </a:ext>
            </a:extLst>
          </p:cNvPr>
          <p:cNvSpPr>
            <a:spLocks noGrp="1"/>
          </p:cNvSpPr>
          <p:nvPr>
            <p:ph type="dt" sz="half" idx="10"/>
          </p:nvPr>
        </p:nvSpPr>
        <p:spPr/>
        <p:txBody>
          <a:bodyPr/>
          <a:lstStyle/>
          <a:p>
            <a:fld id="{5EEE6C91-531D-400D-8DAC-EBF337E32DB4}" type="datetimeFigureOut">
              <a:rPr lang="en-US" smtClean="0"/>
              <a:t>4/22/2023</a:t>
            </a:fld>
            <a:endParaRPr lang="en-US"/>
          </a:p>
        </p:txBody>
      </p:sp>
      <p:sp>
        <p:nvSpPr>
          <p:cNvPr id="5" name="Footer Placeholder 4">
            <a:extLst>
              <a:ext uri="{FF2B5EF4-FFF2-40B4-BE49-F238E27FC236}">
                <a16:creationId xmlns:a16="http://schemas.microsoft.com/office/drawing/2014/main" id="{07C3C0DC-3093-3C46-5B3B-97D730FCC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595BF-BE99-607D-F188-84E44EC46DCB}"/>
              </a:ext>
            </a:extLst>
          </p:cNvPr>
          <p:cNvSpPr>
            <a:spLocks noGrp="1"/>
          </p:cNvSpPr>
          <p:nvPr>
            <p:ph type="sldNum" sz="quarter" idx="12"/>
          </p:nvPr>
        </p:nvSpPr>
        <p:spPr/>
        <p:txBody>
          <a:bodyPr/>
          <a:lstStyle/>
          <a:p>
            <a:fld id="{CFCF90DB-B07C-4DBB-80DC-D0D8C214F4C0}" type="slidenum">
              <a:rPr lang="en-US" smtClean="0"/>
              <a:t>‹#›</a:t>
            </a:fld>
            <a:endParaRPr lang="en-US"/>
          </a:p>
        </p:txBody>
      </p:sp>
    </p:spTree>
    <p:extLst>
      <p:ext uri="{BB962C8B-B14F-4D97-AF65-F5344CB8AC3E}">
        <p14:creationId xmlns:p14="http://schemas.microsoft.com/office/powerpoint/2010/main" val="193898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B4BC6-F729-9A0E-7DE1-49D330054A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65D4BC-0C5C-C5AB-95BF-035116F492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E0223-75FE-D3DF-76F4-64FCD43AD95A}"/>
              </a:ext>
            </a:extLst>
          </p:cNvPr>
          <p:cNvSpPr>
            <a:spLocks noGrp="1"/>
          </p:cNvSpPr>
          <p:nvPr>
            <p:ph type="dt" sz="half" idx="10"/>
          </p:nvPr>
        </p:nvSpPr>
        <p:spPr/>
        <p:txBody>
          <a:bodyPr/>
          <a:lstStyle/>
          <a:p>
            <a:fld id="{5EEE6C91-531D-400D-8DAC-EBF337E32DB4}" type="datetimeFigureOut">
              <a:rPr lang="en-US" smtClean="0"/>
              <a:t>4/22/2023</a:t>
            </a:fld>
            <a:endParaRPr lang="en-US"/>
          </a:p>
        </p:txBody>
      </p:sp>
      <p:sp>
        <p:nvSpPr>
          <p:cNvPr id="5" name="Footer Placeholder 4">
            <a:extLst>
              <a:ext uri="{FF2B5EF4-FFF2-40B4-BE49-F238E27FC236}">
                <a16:creationId xmlns:a16="http://schemas.microsoft.com/office/drawing/2014/main" id="{D3478A0C-4CF9-102B-D4A1-F7795186E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E68A7-7D79-E679-1F32-2DFF03947EC9}"/>
              </a:ext>
            </a:extLst>
          </p:cNvPr>
          <p:cNvSpPr>
            <a:spLocks noGrp="1"/>
          </p:cNvSpPr>
          <p:nvPr>
            <p:ph type="sldNum" sz="quarter" idx="12"/>
          </p:nvPr>
        </p:nvSpPr>
        <p:spPr/>
        <p:txBody>
          <a:bodyPr/>
          <a:lstStyle/>
          <a:p>
            <a:fld id="{CFCF90DB-B07C-4DBB-80DC-D0D8C214F4C0}" type="slidenum">
              <a:rPr lang="en-US" smtClean="0"/>
              <a:t>‹#›</a:t>
            </a:fld>
            <a:endParaRPr lang="en-US"/>
          </a:p>
        </p:txBody>
      </p:sp>
    </p:spTree>
    <p:extLst>
      <p:ext uri="{BB962C8B-B14F-4D97-AF65-F5344CB8AC3E}">
        <p14:creationId xmlns:p14="http://schemas.microsoft.com/office/powerpoint/2010/main" val="25073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C688-2691-6DF8-DFC0-14D4164AEE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225AE0-E511-6F62-1F95-71D2B269F0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117F0-8034-0675-EF5E-6AF844BB5D57}"/>
              </a:ext>
            </a:extLst>
          </p:cNvPr>
          <p:cNvSpPr>
            <a:spLocks noGrp="1"/>
          </p:cNvSpPr>
          <p:nvPr>
            <p:ph type="dt" sz="half" idx="10"/>
          </p:nvPr>
        </p:nvSpPr>
        <p:spPr/>
        <p:txBody>
          <a:bodyPr/>
          <a:lstStyle/>
          <a:p>
            <a:fld id="{5EEE6C91-531D-400D-8DAC-EBF337E32DB4}" type="datetimeFigureOut">
              <a:rPr lang="en-US" smtClean="0"/>
              <a:t>4/22/2023</a:t>
            </a:fld>
            <a:endParaRPr lang="en-US"/>
          </a:p>
        </p:txBody>
      </p:sp>
      <p:sp>
        <p:nvSpPr>
          <p:cNvPr id="5" name="Footer Placeholder 4">
            <a:extLst>
              <a:ext uri="{FF2B5EF4-FFF2-40B4-BE49-F238E27FC236}">
                <a16:creationId xmlns:a16="http://schemas.microsoft.com/office/drawing/2014/main" id="{B02F1B04-63A5-47FC-CAF9-71C09B839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D9FDB-6CAC-205E-56B3-E54F96170090}"/>
              </a:ext>
            </a:extLst>
          </p:cNvPr>
          <p:cNvSpPr>
            <a:spLocks noGrp="1"/>
          </p:cNvSpPr>
          <p:nvPr>
            <p:ph type="sldNum" sz="quarter" idx="12"/>
          </p:nvPr>
        </p:nvSpPr>
        <p:spPr/>
        <p:txBody>
          <a:bodyPr/>
          <a:lstStyle/>
          <a:p>
            <a:fld id="{CFCF90DB-B07C-4DBB-80DC-D0D8C214F4C0}" type="slidenum">
              <a:rPr lang="en-US" smtClean="0"/>
              <a:t>‹#›</a:t>
            </a:fld>
            <a:endParaRPr lang="en-US"/>
          </a:p>
        </p:txBody>
      </p:sp>
    </p:spTree>
    <p:extLst>
      <p:ext uri="{BB962C8B-B14F-4D97-AF65-F5344CB8AC3E}">
        <p14:creationId xmlns:p14="http://schemas.microsoft.com/office/powerpoint/2010/main" val="290027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2592-7FD3-23AF-F07D-64A09F9797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D99DD8-0E9C-6627-EA24-4BC9F8E86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46C63F-114D-7AD7-B1F0-282300DE736D}"/>
              </a:ext>
            </a:extLst>
          </p:cNvPr>
          <p:cNvSpPr>
            <a:spLocks noGrp="1"/>
          </p:cNvSpPr>
          <p:nvPr>
            <p:ph type="dt" sz="half" idx="10"/>
          </p:nvPr>
        </p:nvSpPr>
        <p:spPr/>
        <p:txBody>
          <a:bodyPr/>
          <a:lstStyle/>
          <a:p>
            <a:fld id="{5EEE6C91-531D-400D-8DAC-EBF337E32DB4}" type="datetimeFigureOut">
              <a:rPr lang="en-US" smtClean="0"/>
              <a:t>4/22/2023</a:t>
            </a:fld>
            <a:endParaRPr lang="en-US"/>
          </a:p>
        </p:txBody>
      </p:sp>
      <p:sp>
        <p:nvSpPr>
          <p:cNvPr id="5" name="Footer Placeholder 4">
            <a:extLst>
              <a:ext uri="{FF2B5EF4-FFF2-40B4-BE49-F238E27FC236}">
                <a16:creationId xmlns:a16="http://schemas.microsoft.com/office/drawing/2014/main" id="{D8CB34C2-EEB6-034F-7013-BB3C37B1E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5D796-7C78-39F6-ECA1-31811796CF55}"/>
              </a:ext>
            </a:extLst>
          </p:cNvPr>
          <p:cNvSpPr>
            <a:spLocks noGrp="1"/>
          </p:cNvSpPr>
          <p:nvPr>
            <p:ph type="sldNum" sz="quarter" idx="12"/>
          </p:nvPr>
        </p:nvSpPr>
        <p:spPr/>
        <p:txBody>
          <a:bodyPr/>
          <a:lstStyle/>
          <a:p>
            <a:fld id="{CFCF90DB-B07C-4DBB-80DC-D0D8C214F4C0}" type="slidenum">
              <a:rPr lang="en-US" smtClean="0"/>
              <a:t>‹#›</a:t>
            </a:fld>
            <a:endParaRPr lang="en-US"/>
          </a:p>
        </p:txBody>
      </p:sp>
    </p:spTree>
    <p:extLst>
      <p:ext uri="{BB962C8B-B14F-4D97-AF65-F5344CB8AC3E}">
        <p14:creationId xmlns:p14="http://schemas.microsoft.com/office/powerpoint/2010/main" val="112227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56B2-AAA8-B350-2DAD-38C486E1CF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1AD2BC-E9DC-600B-538D-9664A40DC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FA20B4-66EC-D76B-49F2-24036F9A5766}"/>
              </a:ext>
            </a:extLst>
          </p:cNvPr>
          <p:cNvSpPr>
            <a:spLocks noGrp="1"/>
          </p:cNvSpPr>
          <p:nvPr>
            <p:ph type="dt" sz="half" idx="10"/>
          </p:nvPr>
        </p:nvSpPr>
        <p:spPr/>
        <p:txBody>
          <a:bodyPr/>
          <a:lstStyle/>
          <a:p>
            <a:fld id="{5EEE6C91-531D-400D-8DAC-EBF337E32DB4}" type="datetimeFigureOut">
              <a:rPr lang="en-US" smtClean="0"/>
              <a:t>4/22/2023</a:t>
            </a:fld>
            <a:endParaRPr lang="en-US"/>
          </a:p>
        </p:txBody>
      </p:sp>
      <p:sp>
        <p:nvSpPr>
          <p:cNvPr id="5" name="Footer Placeholder 4">
            <a:extLst>
              <a:ext uri="{FF2B5EF4-FFF2-40B4-BE49-F238E27FC236}">
                <a16:creationId xmlns:a16="http://schemas.microsoft.com/office/drawing/2014/main" id="{9ED40006-9B89-FFE8-167F-934701265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FE672-9421-B56D-8E2C-1BE9E45BCE70}"/>
              </a:ext>
            </a:extLst>
          </p:cNvPr>
          <p:cNvSpPr>
            <a:spLocks noGrp="1"/>
          </p:cNvSpPr>
          <p:nvPr>
            <p:ph type="sldNum" sz="quarter" idx="12"/>
          </p:nvPr>
        </p:nvSpPr>
        <p:spPr/>
        <p:txBody>
          <a:bodyPr/>
          <a:lstStyle/>
          <a:p>
            <a:fld id="{CFCF90DB-B07C-4DBB-80DC-D0D8C214F4C0}" type="slidenum">
              <a:rPr lang="en-US" smtClean="0"/>
              <a:t>‹#›</a:t>
            </a:fld>
            <a:endParaRPr lang="en-US"/>
          </a:p>
        </p:txBody>
      </p:sp>
    </p:spTree>
    <p:extLst>
      <p:ext uri="{BB962C8B-B14F-4D97-AF65-F5344CB8AC3E}">
        <p14:creationId xmlns:p14="http://schemas.microsoft.com/office/powerpoint/2010/main" val="141440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C7D7-D816-7175-A273-AF8E5691BA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184FD7-9DD9-9F99-5EEC-EF38EBF4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A0C12F-1F60-4081-11B6-FE04FEE30E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2592A7-69EF-677A-4EB7-175488D0EE9D}"/>
              </a:ext>
            </a:extLst>
          </p:cNvPr>
          <p:cNvSpPr>
            <a:spLocks noGrp="1"/>
          </p:cNvSpPr>
          <p:nvPr>
            <p:ph type="dt" sz="half" idx="10"/>
          </p:nvPr>
        </p:nvSpPr>
        <p:spPr/>
        <p:txBody>
          <a:bodyPr/>
          <a:lstStyle/>
          <a:p>
            <a:fld id="{5EEE6C91-531D-400D-8DAC-EBF337E32DB4}" type="datetimeFigureOut">
              <a:rPr lang="en-US" smtClean="0"/>
              <a:t>4/22/2023</a:t>
            </a:fld>
            <a:endParaRPr lang="en-US"/>
          </a:p>
        </p:txBody>
      </p:sp>
      <p:sp>
        <p:nvSpPr>
          <p:cNvPr id="6" name="Footer Placeholder 5">
            <a:extLst>
              <a:ext uri="{FF2B5EF4-FFF2-40B4-BE49-F238E27FC236}">
                <a16:creationId xmlns:a16="http://schemas.microsoft.com/office/drawing/2014/main" id="{67B6C68F-A02C-F1CD-092C-20AB09371F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EDB65-B8EA-EC1C-B3FC-4FE04505E897}"/>
              </a:ext>
            </a:extLst>
          </p:cNvPr>
          <p:cNvSpPr>
            <a:spLocks noGrp="1"/>
          </p:cNvSpPr>
          <p:nvPr>
            <p:ph type="sldNum" sz="quarter" idx="12"/>
          </p:nvPr>
        </p:nvSpPr>
        <p:spPr/>
        <p:txBody>
          <a:bodyPr/>
          <a:lstStyle/>
          <a:p>
            <a:fld id="{CFCF90DB-B07C-4DBB-80DC-D0D8C214F4C0}" type="slidenum">
              <a:rPr lang="en-US" smtClean="0"/>
              <a:t>‹#›</a:t>
            </a:fld>
            <a:endParaRPr lang="en-US"/>
          </a:p>
        </p:txBody>
      </p:sp>
    </p:spTree>
    <p:extLst>
      <p:ext uri="{BB962C8B-B14F-4D97-AF65-F5344CB8AC3E}">
        <p14:creationId xmlns:p14="http://schemas.microsoft.com/office/powerpoint/2010/main" val="268724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2C51-42E6-5F95-E59E-55B930780F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ED1467-ECD0-DF2F-88C7-06A2AFC2BB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C3BE7E-6703-056E-F1B4-C9838C8D4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ADD777-54A7-27C3-E063-3FE2744ED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C0477A-FAAA-3EFD-6CA2-203911F896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9E4258-D4A1-0000-386B-51F44B6F8503}"/>
              </a:ext>
            </a:extLst>
          </p:cNvPr>
          <p:cNvSpPr>
            <a:spLocks noGrp="1"/>
          </p:cNvSpPr>
          <p:nvPr>
            <p:ph type="dt" sz="half" idx="10"/>
          </p:nvPr>
        </p:nvSpPr>
        <p:spPr/>
        <p:txBody>
          <a:bodyPr/>
          <a:lstStyle/>
          <a:p>
            <a:fld id="{5EEE6C91-531D-400D-8DAC-EBF337E32DB4}" type="datetimeFigureOut">
              <a:rPr lang="en-US" smtClean="0"/>
              <a:t>4/22/2023</a:t>
            </a:fld>
            <a:endParaRPr lang="en-US"/>
          </a:p>
        </p:txBody>
      </p:sp>
      <p:sp>
        <p:nvSpPr>
          <p:cNvPr id="8" name="Footer Placeholder 7">
            <a:extLst>
              <a:ext uri="{FF2B5EF4-FFF2-40B4-BE49-F238E27FC236}">
                <a16:creationId xmlns:a16="http://schemas.microsoft.com/office/drawing/2014/main" id="{EED1CDA3-A9DC-1659-AA67-55C404ABCD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DECE1E-09BC-64B1-5023-35B109F3E15D}"/>
              </a:ext>
            </a:extLst>
          </p:cNvPr>
          <p:cNvSpPr>
            <a:spLocks noGrp="1"/>
          </p:cNvSpPr>
          <p:nvPr>
            <p:ph type="sldNum" sz="quarter" idx="12"/>
          </p:nvPr>
        </p:nvSpPr>
        <p:spPr/>
        <p:txBody>
          <a:bodyPr/>
          <a:lstStyle/>
          <a:p>
            <a:fld id="{CFCF90DB-B07C-4DBB-80DC-D0D8C214F4C0}" type="slidenum">
              <a:rPr lang="en-US" smtClean="0"/>
              <a:t>‹#›</a:t>
            </a:fld>
            <a:endParaRPr lang="en-US"/>
          </a:p>
        </p:txBody>
      </p:sp>
    </p:spTree>
    <p:extLst>
      <p:ext uri="{BB962C8B-B14F-4D97-AF65-F5344CB8AC3E}">
        <p14:creationId xmlns:p14="http://schemas.microsoft.com/office/powerpoint/2010/main" val="92062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B10F-3657-E90C-FCA4-A65B56E6CD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0F022C-A0A1-A2B0-54B5-12E9546281A0}"/>
              </a:ext>
            </a:extLst>
          </p:cNvPr>
          <p:cNvSpPr>
            <a:spLocks noGrp="1"/>
          </p:cNvSpPr>
          <p:nvPr>
            <p:ph type="dt" sz="half" idx="10"/>
          </p:nvPr>
        </p:nvSpPr>
        <p:spPr/>
        <p:txBody>
          <a:bodyPr/>
          <a:lstStyle/>
          <a:p>
            <a:fld id="{5EEE6C91-531D-400D-8DAC-EBF337E32DB4}" type="datetimeFigureOut">
              <a:rPr lang="en-US" smtClean="0"/>
              <a:t>4/22/2023</a:t>
            </a:fld>
            <a:endParaRPr lang="en-US"/>
          </a:p>
        </p:txBody>
      </p:sp>
      <p:sp>
        <p:nvSpPr>
          <p:cNvPr id="4" name="Footer Placeholder 3">
            <a:extLst>
              <a:ext uri="{FF2B5EF4-FFF2-40B4-BE49-F238E27FC236}">
                <a16:creationId xmlns:a16="http://schemas.microsoft.com/office/drawing/2014/main" id="{CEBE480D-59FB-F8AC-F5E4-CC01A21F32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E442E9-6690-504C-6936-9DAE9374B8FF}"/>
              </a:ext>
            </a:extLst>
          </p:cNvPr>
          <p:cNvSpPr>
            <a:spLocks noGrp="1"/>
          </p:cNvSpPr>
          <p:nvPr>
            <p:ph type="sldNum" sz="quarter" idx="12"/>
          </p:nvPr>
        </p:nvSpPr>
        <p:spPr/>
        <p:txBody>
          <a:bodyPr/>
          <a:lstStyle/>
          <a:p>
            <a:fld id="{CFCF90DB-B07C-4DBB-80DC-D0D8C214F4C0}" type="slidenum">
              <a:rPr lang="en-US" smtClean="0"/>
              <a:t>‹#›</a:t>
            </a:fld>
            <a:endParaRPr lang="en-US"/>
          </a:p>
        </p:txBody>
      </p:sp>
    </p:spTree>
    <p:extLst>
      <p:ext uri="{BB962C8B-B14F-4D97-AF65-F5344CB8AC3E}">
        <p14:creationId xmlns:p14="http://schemas.microsoft.com/office/powerpoint/2010/main" val="276897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CCADBD-C512-5A98-C9F2-EF5F54A2756C}"/>
              </a:ext>
            </a:extLst>
          </p:cNvPr>
          <p:cNvSpPr>
            <a:spLocks noGrp="1"/>
          </p:cNvSpPr>
          <p:nvPr>
            <p:ph type="dt" sz="half" idx="10"/>
          </p:nvPr>
        </p:nvSpPr>
        <p:spPr/>
        <p:txBody>
          <a:bodyPr/>
          <a:lstStyle/>
          <a:p>
            <a:fld id="{5EEE6C91-531D-400D-8DAC-EBF337E32DB4}" type="datetimeFigureOut">
              <a:rPr lang="en-US" smtClean="0"/>
              <a:t>4/22/2023</a:t>
            </a:fld>
            <a:endParaRPr lang="en-US"/>
          </a:p>
        </p:txBody>
      </p:sp>
      <p:sp>
        <p:nvSpPr>
          <p:cNvPr id="3" name="Footer Placeholder 2">
            <a:extLst>
              <a:ext uri="{FF2B5EF4-FFF2-40B4-BE49-F238E27FC236}">
                <a16:creationId xmlns:a16="http://schemas.microsoft.com/office/drawing/2014/main" id="{64C3AFE4-614E-F051-CF38-EFA2A837B0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8F6D35-97B0-ADC0-EF64-E268E900230A}"/>
              </a:ext>
            </a:extLst>
          </p:cNvPr>
          <p:cNvSpPr>
            <a:spLocks noGrp="1"/>
          </p:cNvSpPr>
          <p:nvPr>
            <p:ph type="sldNum" sz="quarter" idx="12"/>
          </p:nvPr>
        </p:nvSpPr>
        <p:spPr/>
        <p:txBody>
          <a:bodyPr/>
          <a:lstStyle/>
          <a:p>
            <a:fld id="{CFCF90DB-B07C-4DBB-80DC-D0D8C214F4C0}" type="slidenum">
              <a:rPr lang="en-US" smtClean="0"/>
              <a:t>‹#›</a:t>
            </a:fld>
            <a:endParaRPr lang="en-US"/>
          </a:p>
        </p:txBody>
      </p:sp>
    </p:spTree>
    <p:extLst>
      <p:ext uri="{BB962C8B-B14F-4D97-AF65-F5344CB8AC3E}">
        <p14:creationId xmlns:p14="http://schemas.microsoft.com/office/powerpoint/2010/main" val="367711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87EAB-0C62-1103-65A6-2BB43697F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48E1F3-7FC6-8B92-3BB9-1506A28BD5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2099D1-C93E-97EB-3E5A-53E4D159C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A49E2-7E60-AA0C-89B3-84CBAE415D24}"/>
              </a:ext>
            </a:extLst>
          </p:cNvPr>
          <p:cNvSpPr>
            <a:spLocks noGrp="1"/>
          </p:cNvSpPr>
          <p:nvPr>
            <p:ph type="dt" sz="half" idx="10"/>
          </p:nvPr>
        </p:nvSpPr>
        <p:spPr/>
        <p:txBody>
          <a:bodyPr/>
          <a:lstStyle/>
          <a:p>
            <a:fld id="{5EEE6C91-531D-400D-8DAC-EBF337E32DB4}" type="datetimeFigureOut">
              <a:rPr lang="en-US" smtClean="0"/>
              <a:t>4/22/2023</a:t>
            </a:fld>
            <a:endParaRPr lang="en-US"/>
          </a:p>
        </p:txBody>
      </p:sp>
      <p:sp>
        <p:nvSpPr>
          <p:cNvPr id="6" name="Footer Placeholder 5">
            <a:extLst>
              <a:ext uri="{FF2B5EF4-FFF2-40B4-BE49-F238E27FC236}">
                <a16:creationId xmlns:a16="http://schemas.microsoft.com/office/drawing/2014/main" id="{AF1B9613-E76C-07E7-15B0-BBD44DB84A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7F171C-E11A-A891-9EF1-B6C10061DFAA}"/>
              </a:ext>
            </a:extLst>
          </p:cNvPr>
          <p:cNvSpPr>
            <a:spLocks noGrp="1"/>
          </p:cNvSpPr>
          <p:nvPr>
            <p:ph type="sldNum" sz="quarter" idx="12"/>
          </p:nvPr>
        </p:nvSpPr>
        <p:spPr/>
        <p:txBody>
          <a:bodyPr/>
          <a:lstStyle/>
          <a:p>
            <a:fld id="{CFCF90DB-B07C-4DBB-80DC-D0D8C214F4C0}" type="slidenum">
              <a:rPr lang="en-US" smtClean="0"/>
              <a:t>‹#›</a:t>
            </a:fld>
            <a:endParaRPr lang="en-US"/>
          </a:p>
        </p:txBody>
      </p:sp>
    </p:spTree>
    <p:extLst>
      <p:ext uri="{BB962C8B-B14F-4D97-AF65-F5344CB8AC3E}">
        <p14:creationId xmlns:p14="http://schemas.microsoft.com/office/powerpoint/2010/main" val="230199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A54F-480D-EBD9-00E9-BBE324DD1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C876B6-1754-A462-D02E-A21B81510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1FF66-647B-89DA-FD25-5C6E27B40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FE6D83-EAC1-CE1C-526B-4276A45095D7}"/>
              </a:ext>
            </a:extLst>
          </p:cNvPr>
          <p:cNvSpPr>
            <a:spLocks noGrp="1"/>
          </p:cNvSpPr>
          <p:nvPr>
            <p:ph type="dt" sz="half" idx="10"/>
          </p:nvPr>
        </p:nvSpPr>
        <p:spPr/>
        <p:txBody>
          <a:bodyPr/>
          <a:lstStyle/>
          <a:p>
            <a:fld id="{5EEE6C91-531D-400D-8DAC-EBF337E32DB4}" type="datetimeFigureOut">
              <a:rPr lang="en-US" smtClean="0"/>
              <a:t>4/22/2023</a:t>
            </a:fld>
            <a:endParaRPr lang="en-US"/>
          </a:p>
        </p:txBody>
      </p:sp>
      <p:sp>
        <p:nvSpPr>
          <p:cNvPr id="6" name="Footer Placeholder 5">
            <a:extLst>
              <a:ext uri="{FF2B5EF4-FFF2-40B4-BE49-F238E27FC236}">
                <a16:creationId xmlns:a16="http://schemas.microsoft.com/office/drawing/2014/main" id="{B09BC968-E40F-E780-3972-3E3AD9CE2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F5B51-0D3E-A1E8-352C-9C826DF55ECD}"/>
              </a:ext>
            </a:extLst>
          </p:cNvPr>
          <p:cNvSpPr>
            <a:spLocks noGrp="1"/>
          </p:cNvSpPr>
          <p:nvPr>
            <p:ph type="sldNum" sz="quarter" idx="12"/>
          </p:nvPr>
        </p:nvSpPr>
        <p:spPr/>
        <p:txBody>
          <a:bodyPr/>
          <a:lstStyle/>
          <a:p>
            <a:fld id="{CFCF90DB-B07C-4DBB-80DC-D0D8C214F4C0}" type="slidenum">
              <a:rPr lang="en-US" smtClean="0"/>
              <a:t>‹#›</a:t>
            </a:fld>
            <a:endParaRPr lang="en-US"/>
          </a:p>
        </p:txBody>
      </p:sp>
    </p:spTree>
    <p:extLst>
      <p:ext uri="{BB962C8B-B14F-4D97-AF65-F5344CB8AC3E}">
        <p14:creationId xmlns:p14="http://schemas.microsoft.com/office/powerpoint/2010/main" val="127664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D56EAE-2654-0E17-CFEA-C424399054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8F5E73-04CE-B257-B002-C3AEE8F85A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02867-CC30-5192-87F7-50C73BE2C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E6C91-531D-400D-8DAC-EBF337E32DB4}" type="datetimeFigureOut">
              <a:rPr lang="en-US" smtClean="0"/>
              <a:t>4/22/2023</a:t>
            </a:fld>
            <a:endParaRPr lang="en-US"/>
          </a:p>
        </p:txBody>
      </p:sp>
      <p:sp>
        <p:nvSpPr>
          <p:cNvPr id="5" name="Footer Placeholder 4">
            <a:extLst>
              <a:ext uri="{FF2B5EF4-FFF2-40B4-BE49-F238E27FC236}">
                <a16:creationId xmlns:a16="http://schemas.microsoft.com/office/drawing/2014/main" id="{25F4E138-6921-4BA9-79C2-B810C60706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84EDF7-3D2F-2A6A-855A-F494A40C7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F90DB-B07C-4DBB-80DC-D0D8C214F4C0}" type="slidenum">
              <a:rPr lang="en-US" smtClean="0"/>
              <a:t>‹#›</a:t>
            </a:fld>
            <a:endParaRPr lang="en-US"/>
          </a:p>
        </p:txBody>
      </p:sp>
    </p:spTree>
    <p:extLst>
      <p:ext uri="{BB962C8B-B14F-4D97-AF65-F5344CB8AC3E}">
        <p14:creationId xmlns:p14="http://schemas.microsoft.com/office/powerpoint/2010/main" val="3950766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W5xbNBSmWk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bill.meara@gmail.com" TargetMode="External"/><Relationship Id="rId2" Type="http://schemas.openxmlformats.org/officeDocument/2006/relationships/hyperlink" Target="mailto:KK4DAS@gmail.com" TargetMode="External"/><Relationship Id="rId1" Type="http://schemas.openxmlformats.org/officeDocument/2006/relationships/slideLayout" Target="../slideLayouts/slideLayout2.xml"/><Relationship Id="rId4" Type="http://schemas.openxmlformats.org/officeDocument/2006/relationships/hyperlink" Target="mailto:klkucko@fcps.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W5xbNBSmWk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87C9-8C84-6EE5-60E1-06BE7CF4CE28}"/>
              </a:ext>
            </a:extLst>
          </p:cNvPr>
          <p:cNvSpPr>
            <a:spLocks noGrp="1"/>
          </p:cNvSpPr>
          <p:nvPr>
            <p:ph type="ctrTitle"/>
          </p:nvPr>
        </p:nvSpPr>
        <p:spPr/>
        <p:txBody>
          <a:bodyPr/>
          <a:lstStyle/>
          <a:p>
            <a:r>
              <a:rPr lang="en-US"/>
              <a:t>40 meter DC </a:t>
            </a:r>
            <a:r>
              <a:rPr lang="en-US" dirty="0"/>
              <a:t>RX </a:t>
            </a:r>
            <a:br>
              <a:rPr lang="en-US" dirty="0"/>
            </a:br>
            <a:r>
              <a:rPr lang="en-US" dirty="0"/>
              <a:t>Board Integration</a:t>
            </a:r>
          </a:p>
        </p:txBody>
      </p:sp>
      <p:sp>
        <p:nvSpPr>
          <p:cNvPr id="3" name="Subtitle 2">
            <a:extLst>
              <a:ext uri="{FF2B5EF4-FFF2-40B4-BE49-F238E27FC236}">
                <a16:creationId xmlns:a16="http://schemas.microsoft.com/office/drawing/2014/main" id="{B4E3D040-325D-9504-ECA7-B5D0F7FB02B0}"/>
              </a:ext>
            </a:extLst>
          </p:cNvPr>
          <p:cNvSpPr>
            <a:spLocks noGrp="1"/>
          </p:cNvSpPr>
          <p:nvPr>
            <p:ph type="subTitle" idx="1"/>
          </p:nvPr>
        </p:nvSpPr>
        <p:spPr/>
        <p:txBody>
          <a:bodyPr/>
          <a:lstStyle/>
          <a:p>
            <a:r>
              <a:rPr lang="en-US" dirty="0"/>
              <a:t>REMEMBER:  THIS IS NOT PLUG-AND-PLAY ELECTRONICS! </a:t>
            </a:r>
          </a:p>
          <a:p>
            <a:r>
              <a:rPr lang="en-US" dirty="0"/>
              <a:t>YOU ARE MAKING SOMETHING NEW.</a:t>
            </a:r>
          </a:p>
          <a:p>
            <a:r>
              <a:rPr lang="en-US" dirty="0"/>
              <a:t>WE OFTEN HAVE TO WORK WITH THE GEAR TO GET IT GOING.</a:t>
            </a:r>
          </a:p>
          <a:p>
            <a:endParaRPr lang="en-US" dirty="0"/>
          </a:p>
        </p:txBody>
      </p:sp>
    </p:spTree>
    <p:extLst>
      <p:ext uri="{BB962C8B-B14F-4D97-AF65-F5344CB8AC3E}">
        <p14:creationId xmlns:p14="http://schemas.microsoft.com/office/powerpoint/2010/main" val="459995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394C3-C432-2D91-EA37-2321E3A256B7}"/>
              </a:ext>
            </a:extLst>
          </p:cNvPr>
          <p:cNvSpPr>
            <a:spLocks noGrp="1"/>
          </p:cNvSpPr>
          <p:nvPr>
            <p:ph type="title"/>
          </p:nvPr>
        </p:nvSpPr>
        <p:spPr/>
        <p:txBody>
          <a:bodyPr>
            <a:normAutofit fontScale="90000"/>
          </a:bodyPr>
          <a:lstStyle/>
          <a:p>
            <a:r>
              <a:rPr lang="en-US" dirty="0"/>
              <a:t>The antenna is simple!  Something like this. </a:t>
            </a:r>
            <a:r>
              <a:rPr lang="en-US" dirty="0">
                <a:hlinkClick r:id="rId2"/>
              </a:rPr>
              <a:t>(68) An Antenna for the TJ 40 Direct Conversion Receiver - YouTube</a:t>
            </a:r>
            <a:endParaRPr lang="en-US" dirty="0"/>
          </a:p>
        </p:txBody>
      </p:sp>
      <p:pic>
        <p:nvPicPr>
          <p:cNvPr id="1026" name="Picture 2">
            <a:extLst>
              <a:ext uri="{FF2B5EF4-FFF2-40B4-BE49-F238E27FC236}">
                <a16:creationId xmlns:a16="http://schemas.microsoft.com/office/drawing/2014/main" id="{853F083B-717E-2A35-5031-AE5A963EC4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34501" y="2237108"/>
            <a:ext cx="6110888" cy="453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3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DA7B-CDB2-8EC0-7CCF-C6C56E58E78E}"/>
              </a:ext>
            </a:extLst>
          </p:cNvPr>
          <p:cNvSpPr>
            <a:spLocks noGrp="1"/>
          </p:cNvSpPr>
          <p:nvPr>
            <p:ph type="title"/>
          </p:nvPr>
        </p:nvSpPr>
        <p:spPr/>
        <p:txBody>
          <a:bodyPr/>
          <a:lstStyle/>
          <a:p>
            <a:r>
              <a:rPr lang="en-US" dirty="0"/>
              <a:t>The important thing is…. </a:t>
            </a:r>
          </a:p>
        </p:txBody>
      </p:sp>
      <p:sp>
        <p:nvSpPr>
          <p:cNvPr id="3" name="Content Placeholder 2">
            <a:extLst>
              <a:ext uri="{FF2B5EF4-FFF2-40B4-BE49-F238E27FC236}">
                <a16:creationId xmlns:a16="http://schemas.microsoft.com/office/drawing/2014/main" id="{B5F4E162-C4BF-AF10-0028-6D5A868AF827}"/>
              </a:ext>
            </a:extLst>
          </p:cNvPr>
          <p:cNvSpPr>
            <a:spLocks noGrp="1"/>
          </p:cNvSpPr>
          <p:nvPr>
            <p:ph idx="1"/>
          </p:nvPr>
        </p:nvSpPr>
        <p:spPr/>
        <p:txBody>
          <a:bodyPr/>
          <a:lstStyle/>
          <a:p>
            <a:pPr marL="0" indent="0">
              <a:buNone/>
            </a:pPr>
            <a:r>
              <a:rPr lang="en-US" dirty="0"/>
              <a:t>You will have built a ham radio receiver! </a:t>
            </a:r>
          </a:p>
          <a:p>
            <a:pPr marL="0" indent="0">
              <a:buNone/>
            </a:pPr>
            <a:r>
              <a:rPr lang="en-US" dirty="0"/>
              <a:t>You will have done something that most hams NEVER do!  </a:t>
            </a:r>
          </a:p>
          <a:p>
            <a:pPr marL="0" indent="0">
              <a:buNone/>
            </a:pPr>
            <a:endParaRPr lang="en-US" dirty="0"/>
          </a:p>
          <a:p>
            <a:pPr marL="0" indent="0">
              <a:buNone/>
            </a:pPr>
            <a:endParaRPr lang="en-US" dirty="0"/>
          </a:p>
        </p:txBody>
      </p:sp>
      <p:pic>
        <p:nvPicPr>
          <p:cNvPr id="5" name="Picture 4" descr="A picture containing text&#10;&#10;Description automatically generated">
            <a:extLst>
              <a:ext uri="{FF2B5EF4-FFF2-40B4-BE49-F238E27FC236}">
                <a16:creationId xmlns:a16="http://schemas.microsoft.com/office/drawing/2014/main" id="{ABA504FA-3AC5-2FCD-9BC4-22A47FC22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447" y="3147218"/>
            <a:ext cx="7727576" cy="3029745"/>
          </a:xfrm>
          <a:prstGeom prst="rect">
            <a:avLst/>
          </a:prstGeom>
        </p:spPr>
      </p:pic>
    </p:spTree>
    <p:extLst>
      <p:ext uri="{BB962C8B-B14F-4D97-AF65-F5344CB8AC3E}">
        <p14:creationId xmlns:p14="http://schemas.microsoft.com/office/powerpoint/2010/main" val="34185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C325-190A-2E67-D433-74EA2B91B652}"/>
              </a:ext>
            </a:extLst>
          </p:cNvPr>
          <p:cNvSpPr>
            <a:spLocks noGrp="1"/>
          </p:cNvSpPr>
          <p:nvPr>
            <p:ph type="title"/>
          </p:nvPr>
        </p:nvSpPr>
        <p:spPr/>
        <p:txBody>
          <a:bodyPr/>
          <a:lstStyle/>
          <a:p>
            <a:r>
              <a:rPr lang="en-US" dirty="0"/>
              <a:t>Some teams have built all four boards… </a:t>
            </a:r>
          </a:p>
        </p:txBody>
      </p:sp>
      <p:sp>
        <p:nvSpPr>
          <p:cNvPr id="3" name="Content Placeholder 2">
            <a:extLst>
              <a:ext uri="{FF2B5EF4-FFF2-40B4-BE49-F238E27FC236}">
                <a16:creationId xmlns:a16="http://schemas.microsoft.com/office/drawing/2014/main" id="{079A72C3-0DD3-083F-339C-367E7EACF7C9}"/>
              </a:ext>
            </a:extLst>
          </p:cNvPr>
          <p:cNvSpPr>
            <a:spLocks noGrp="1"/>
          </p:cNvSpPr>
          <p:nvPr>
            <p:ph idx="1"/>
          </p:nvPr>
        </p:nvSpPr>
        <p:spPr/>
        <p:txBody>
          <a:bodyPr>
            <a:normAutofit/>
          </a:bodyPr>
          <a:lstStyle/>
          <a:p>
            <a:pPr marL="0" indent="0">
              <a:buNone/>
            </a:pPr>
            <a:r>
              <a:rPr lang="en-US" dirty="0"/>
              <a:t>… today they will move into the final assembly phase.</a:t>
            </a:r>
          </a:p>
          <a:p>
            <a:pPr marL="0" indent="0">
              <a:buNone/>
            </a:pPr>
            <a:endParaRPr lang="en-US" dirty="0"/>
          </a:p>
          <a:p>
            <a:pPr marL="0" indent="0">
              <a:buNone/>
            </a:pPr>
            <a:r>
              <a:rPr lang="en-US" dirty="0"/>
              <a:t>… other groups should continue to build.  </a:t>
            </a:r>
          </a:p>
          <a:p>
            <a:pPr marL="0" indent="0">
              <a:buNone/>
            </a:pPr>
            <a:endParaRPr lang="en-US" dirty="0"/>
          </a:p>
          <a:p>
            <a:pPr marL="0" indent="0">
              <a:buNone/>
            </a:pPr>
            <a:r>
              <a:rPr lang="en-US" dirty="0"/>
              <a:t>Our goal is to get all receivers finished.  But time is getting tight! </a:t>
            </a:r>
          </a:p>
          <a:p>
            <a:pPr marL="0" indent="0">
              <a:buNone/>
            </a:pPr>
            <a:endParaRPr lang="en-US" dirty="0"/>
          </a:p>
          <a:p>
            <a:pPr marL="0" indent="0">
              <a:buNone/>
            </a:pPr>
            <a:r>
              <a:rPr lang="en-US" dirty="0"/>
              <a:t>The end of the school year is approaching.</a:t>
            </a:r>
          </a:p>
          <a:p>
            <a:pPr marL="0" indent="0">
              <a:buNone/>
            </a:pPr>
            <a:endParaRPr lang="en-US" dirty="0"/>
          </a:p>
        </p:txBody>
      </p:sp>
    </p:spTree>
    <p:extLst>
      <p:ext uri="{BB962C8B-B14F-4D97-AF65-F5344CB8AC3E}">
        <p14:creationId xmlns:p14="http://schemas.microsoft.com/office/powerpoint/2010/main" val="133754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157D-0CFE-CF1C-EB7D-028F7946AE1D}"/>
              </a:ext>
            </a:extLst>
          </p:cNvPr>
          <p:cNvSpPr>
            <a:spLocks noGrp="1"/>
          </p:cNvSpPr>
          <p:nvPr>
            <p:ph type="title"/>
          </p:nvPr>
        </p:nvSpPr>
        <p:spPr/>
        <p:txBody>
          <a:bodyPr/>
          <a:lstStyle/>
          <a:p>
            <a:pPr algn="ctr"/>
            <a:r>
              <a:rPr lang="en-US" b="1" dirty="0"/>
              <a:t>THE SHELF OF SHAME</a:t>
            </a:r>
          </a:p>
        </p:txBody>
      </p:sp>
      <p:sp>
        <p:nvSpPr>
          <p:cNvPr id="3" name="Content Placeholder 2">
            <a:extLst>
              <a:ext uri="{FF2B5EF4-FFF2-40B4-BE49-F238E27FC236}">
                <a16:creationId xmlns:a16="http://schemas.microsoft.com/office/drawing/2014/main" id="{DC050C91-A9E9-6850-7D6A-B79E5CD81E02}"/>
              </a:ext>
            </a:extLst>
          </p:cNvPr>
          <p:cNvSpPr>
            <a:spLocks noGrp="1"/>
          </p:cNvSpPr>
          <p:nvPr>
            <p:ph idx="1"/>
          </p:nvPr>
        </p:nvSpPr>
        <p:spPr/>
        <p:txBody>
          <a:bodyPr>
            <a:normAutofit/>
          </a:bodyPr>
          <a:lstStyle/>
          <a:p>
            <a:pPr marL="0" indent="0" algn="ctr">
              <a:buNone/>
            </a:pPr>
            <a:r>
              <a:rPr lang="en-US" sz="4400" dirty="0"/>
              <a:t>Most homebrewers have one. </a:t>
            </a:r>
          </a:p>
          <a:p>
            <a:pPr marL="0" indent="0" algn="ctr">
              <a:buNone/>
            </a:pPr>
            <a:endParaRPr lang="en-US" sz="4400" dirty="0"/>
          </a:p>
          <a:p>
            <a:pPr marL="0" indent="0" algn="ctr">
              <a:buNone/>
            </a:pPr>
            <a:r>
              <a:rPr lang="en-US" sz="4400" dirty="0"/>
              <a:t>This is where unfinished or non-working projects end up. </a:t>
            </a:r>
          </a:p>
          <a:p>
            <a:pPr marL="0" indent="0" algn="ctr">
              <a:buNone/>
            </a:pPr>
            <a:endParaRPr lang="en-US" sz="4400" dirty="0"/>
          </a:p>
          <a:p>
            <a:pPr marL="0" indent="0" algn="ctr">
              <a:buNone/>
            </a:pPr>
            <a:r>
              <a:rPr lang="en-US" sz="4400" dirty="0"/>
              <a:t>Don’t let </a:t>
            </a:r>
            <a:r>
              <a:rPr lang="en-US" sz="4400" u="sng" dirty="0"/>
              <a:t>your</a:t>
            </a:r>
            <a:r>
              <a:rPr lang="en-US" sz="4400" dirty="0"/>
              <a:t> receiver end up there! </a:t>
            </a:r>
          </a:p>
        </p:txBody>
      </p:sp>
    </p:spTree>
    <p:extLst>
      <p:ext uri="{BB962C8B-B14F-4D97-AF65-F5344CB8AC3E}">
        <p14:creationId xmlns:p14="http://schemas.microsoft.com/office/powerpoint/2010/main" val="151007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D316-8738-41CA-DCAD-E0B61AB0681E}"/>
              </a:ext>
            </a:extLst>
          </p:cNvPr>
          <p:cNvSpPr>
            <a:spLocks noGrp="1"/>
          </p:cNvSpPr>
          <p:nvPr>
            <p:ph type="title"/>
          </p:nvPr>
        </p:nvSpPr>
        <p:spPr/>
        <p:txBody>
          <a:bodyPr/>
          <a:lstStyle/>
          <a:p>
            <a:r>
              <a:rPr lang="en-US" dirty="0"/>
              <a:t>Take a picture of this slide! </a:t>
            </a:r>
            <a:br>
              <a:rPr lang="en-US" dirty="0"/>
            </a:br>
            <a:r>
              <a:rPr lang="en-US" dirty="0"/>
              <a:t>We can help you finish the receiver!</a:t>
            </a:r>
          </a:p>
        </p:txBody>
      </p:sp>
      <p:sp>
        <p:nvSpPr>
          <p:cNvPr id="3" name="Content Placeholder 2">
            <a:extLst>
              <a:ext uri="{FF2B5EF4-FFF2-40B4-BE49-F238E27FC236}">
                <a16:creationId xmlns:a16="http://schemas.microsoft.com/office/drawing/2014/main" id="{EC1AA98E-1E56-BCCC-C755-8AB6339FA45F}"/>
              </a:ext>
            </a:extLst>
          </p:cNvPr>
          <p:cNvSpPr>
            <a:spLocks noGrp="1"/>
          </p:cNvSpPr>
          <p:nvPr>
            <p:ph idx="1"/>
          </p:nvPr>
        </p:nvSpPr>
        <p:spPr/>
        <p:txBody>
          <a:bodyPr>
            <a:normAutofit fontScale="92500" lnSpcReduction="20000"/>
          </a:bodyPr>
          <a:lstStyle/>
          <a:p>
            <a:pPr marL="0" indent="0">
              <a:buNone/>
            </a:pPr>
            <a:r>
              <a:rPr lang="en-US" dirty="0"/>
              <a:t>Your skills have improved!  You can work on the boards even when we are not here.</a:t>
            </a:r>
          </a:p>
          <a:p>
            <a:pPr marL="0" indent="0">
              <a:buNone/>
            </a:pPr>
            <a:endParaRPr lang="en-US" dirty="0"/>
          </a:p>
          <a:p>
            <a:pPr marL="0" indent="0">
              <a:buNone/>
            </a:pPr>
            <a:r>
              <a:rPr lang="en-US" dirty="0"/>
              <a:t>We will leave all the needed parts.  And consult the shared drive for info. </a:t>
            </a:r>
          </a:p>
          <a:p>
            <a:pPr marL="0" indent="0">
              <a:buNone/>
            </a:pPr>
            <a:endParaRPr lang="en-US" dirty="0"/>
          </a:p>
          <a:p>
            <a:pPr marL="0" indent="0">
              <a:buNone/>
            </a:pPr>
            <a:r>
              <a:rPr lang="en-US" dirty="0"/>
              <a:t>You can contact us if you have questions, or problems with the receiver. </a:t>
            </a:r>
          </a:p>
          <a:p>
            <a:pPr marL="0" indent="0">
              <a:buNone/>
            </a:pPr>
            <a:r>
              <a:rPr lang="en-US" dirty="0"/>
              <a:t>Dean     </a:t>
            </a:r>
            <a:r>
              <a:rPr lang="en-US" dirty="0">
                <a:hlinkClick r:id="rId2"/>
              </a:rPr>
              <a:t>KK4DAS@gmail.com</a:t>
            </a:r>
            <a:r>
              <a:rPr lang="en-US" dirty="0"/>
              <a:t>          Bill  </a:t>
            </a:r>
            <a:r>
              <a:rPr lang="en-US" dirty="0">
                <a:hlinkClick r:id="rId3"/>
              </a:rPr>
              <a:t>bill.meara@gmail.com</a:t>
            </a:r>
            <a:r>
              <a:rPr lang="en-US" dirty="0"/>
              <a:t>.  </a:t>
            </a:r>
          </a:p>
          <a:p>
            <a:pPr marL="0" indent="0">
              <a:buNone/>
            </a:pPr>
            <a:r>
              <a:rPr lang="en-US" dirty="0"/>
              <a:t>Be sure to cc Ms. </a:t>
            </a:r>
            <a:r>
              <a:rPr lang="en-US" dirty="0" err="1"/>
              <a:t>Kucko</a:t>
            </a:r>
            <a:r>
              <a:rPr lang="en-US" dirty="0"/>
              <a:t> on all e-mail: </a:t>
            </a:r>
            <a:r>
              <a:rPr lang="en-US" b="0" i="0" dirty="0">
                <a:solidFill>
                  <a:srgbClr val="5E5E5E"/>
                </a:solidFill>
                <a:effectLst/>
                <a:latin typeface="Google Sans"/>
                <a:hlinkClick r:id="rId4"/>
              </a:rPr>
              <a:t>klkucko@fcps.edu</a:t>
            </a:r>
            <a:endParaRPr lang="en-US" b="0" i="0" dirty="0">
              <a:solidFill>
                <a:srgbClr val="5E5E5E"/>
              </a:solidFill>
              <a:effectLst/>
              <a:latin typeface="Google Sans"/>
            </a:endParaRPr>
          </a:p>
          <a:p>
            <a:pPr marL="0" indent="0">
              <a:buNone/>
            </a:pPr>
            <a:endParaRPr lang="en-US" dirty="0"/>
          </a:p>
          <a:p>
            <a:pPr marL="0" indent="0">
              <a:buNone/>
            </a:pPr>
            <a:r>
              <a:rPr lang="en-US" dirty="0"/>
              <a:t>We are happy to consult with you.  We may be able to come back later in the year for more finish-up sessions. </a:t>
            </a:r>
          </a:p>
        </p:txBody>
      </p:sp>
    </p:spTree>
    <p:extLst>
      <p:ext uri="{BB962C8B-B14F-4D97-AF65-F5344CB8AC3E}">
        <p14:creationId xmlns:p14="http://schemas.microsoft.com/office/powerpoint/2010/main" val="128652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932E-A7D5-4D80-F4B6-AF5D79D38EC9}"/>
              </a:ext>
            </a:extLst>
          </p:cNvPr>
          <p:cNvSpPr>
            <a:spLocks noGrp="1"/>
          </p:cNvSpPr>
          <p:nvPr>
            <p:ph type="title"/>
          </p:nvPr>
        </p:nvSpPr>
        <p:spPr/>
        <p:txBody>
          <a:bodyPr/>
          <a:lstStyle/>
          <a:p>
            <a:r>
              <a:rPr lang="en-US" b="1" dirty="0"/>
              <a:t>We will issue Certificates of Completion for those groups who finish their receivers. </a:t>
            </a:r>
          </a:p>
        </p:txBody>
      </p:sp>
      <p:sp>
        <p:nvSpPr>
          <p:cNvPr id="3" name="Content Placeholder 2">
            <a:extLst>
              <a:ext uri="{FF2B5EF4-FFF2-40B4-BE49-F238E27FC236}">
                <a16:creationId xmlns:a16="http://schemas.microsoft.com/office/drawing/2014/main" id="{B4E25250-E68D-D623-E00F-2F2F5B7E4EA6}"/>
              </a:ext>
            </a:extLst>
          </p:cNvPr>
          <p:cNvSpPr>
            <a:spLocks noGrp="1"/>
          </p:cNvSpPr>
          <p:nvPr>
            <p:ph idx="1"/>
          </p:nvPr>
        </p:nvSpPr>
        <p:spPr/>
        <p:txBody>
          <a:bodyPr/>
          <a:lstStyle/>
          <a:p>
            <a:pPr marL="0" indent="0">
              <a:buNone/>
            </a:pPr>
            <a:r>
              <a:rPr lang="en-US" dirty="0"/>
              <a:t>And we will present awards for the best receivers. </a:t>
            </a:r>
          </a:p>
        </p:txBody>
      </p:sp>
    </p:spTree>
    <p:extLst>
      <p:ext uri="{BB962C8B-B14F-4D97-AF65-F5344CB8AC3E}">
        <p14:creationId xmlns:p14="http://schemas.microsoft.com/office/powerpoint/2010/main" val="1649607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1956-9DFA-F497-1E22-268F4ED86CF8}"/>
              </a:ext>
            </a:extLst>
          </p:cNvPr>
          <p:cNvSpPr>
            <a:spLocks noGrp="1"/>
          </p:cNvSpPr>
          <p:nvPr>
            <p:ph type="title"/>
          </p:nvPr>
        </p:nvSpPr>
        <p:spPr/>
        <p:txBody>
          <a:bodyPr/>
          <a:lstStyle/>
          <a:p>
            <a:r>
              <a:rPr lang="en-US" dirty="0"/>
              <a:t>Walter KA4KXX in Orlando – A Reward</a:t>
            </a:r>
          </a:p>
        </p:txBody>
      </p:sp>
      <p:sp>
        <p:nvSpPr>
          <p:cNvPr id="3" name="Content Placeholder 2">
            <a:extLst>
              <a:ext uri="{FF2B5EF4-FFF2-40B4-BE49-F238E27FC236}">
                <a16:creationId xmlns:a16="http://schemas.microsoft.com/office/drawing/2014/main" id="{5499B9B5-594E-D7FC-A773-599DC25DF6B3}"/>
              </a:ext>
            </a:extLst>
          </p:cNvPr>
          <p:cNvSpPr>
            <a:spLocks noGrp="1"/>
          </p:cNvSpPr>
          <p:nvPr>
            <p:ph idx="1"/>
          </p:nvPr>
        </p:nvSpPr>
        <p:spPr/>
        <p:txBody>
          <a:bodyPr/>
          <a:lstStyle/>
          <a:p>
            <a:pPr marL="0" indent="0">
              <a:buNone/>
            </a:pPr>
            <a:r>
              <a:rPr lang="en-US" dirty="0"/>
              <a:t>Our friend Walter in Orlando has offered a reward of $500 to the first member of this group to check into the 40 Meter CW (Morse Code) “Sunrise Net”  with a simple transmitter that he designed.  </a:t>
            </a:r>
          </a:p>
          <a:p>
            <a:pPr marL="0" indent="0">
              <a:buNone/>
            </a:pPr>
            <a:endParaRPr lang="en-US" dirty="0"/>
          </a:p>
          <a:p>
            <a:pPr marL="0" indent="0">
              <a:buNone/>
            </a:pPr>
            <a:r>
              <a:rPr lang="en-US" dirty="0"/>
              <a:t>You can do this with your current licenses. </a:t>
            </a:r>
          </a:p>
          <a:p>
            <a:pPr marL="0" indent="0">
              <a:buNone/>
            </a:pPr>
            <a:endParaRPr lang="en-US" dirty="0"/>
          </a:p>
          <a:p>
            <a:pPr marL="0" indent="0">
              <a:buNone/>
            </a:pPr>
            <a:r>
              <a:rPr lang="en-US" dirty="0"/>
              <a:t>If you are interested, get in touch with us. </a:t>
            </a:r>
          </a:p>
        </p:txBody>
      </p:sp>
    </p:spTree>
    <p:extLst>
      <p:ext uri="{BB962C8B-B14F-4D97-AF65-F5344CB8AC3E}">
        <p14:creationId xmlns:p14="http://schemas.microsoft.com/office/powerpoint/2010/main" val="305885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F2610-6A33-70AF-88CE-6DB37F8B3C3B}"/>
              </a:ext>
            </a:extLst>
          </p:cNvPr>
          <p:cNvSpPr>
            <a:spLocks noGrp="1"/>
          </p:cNvSpPr>
          <p:nvPr>
            <p:ph type="title"/>
          </p:nvPr>
        </p:nvSpPr>
        <p:spPr/>
        <p:txBody>
          <a:bodyPr/>
          <a:lstStyle/>
          <a:p>
            <a:r>
              <a:rPr lang="en-US" dirty="0"/>
              <a:t>FINISH THIS!    </a:t>
            </a:r>
          </a:p>
        </p:txBody>
      </p:sp>
      <p:sp>
        <p:nvSpPr>
          <p:cNvPr id="3" name="Content Placeholder 2">
            <a:extLst>
              <a:ext uri="{FF2B5EF4-FFF2-40B4-BE49-F238E27FC236}">
                <a16:creationId xmlns:a16="http://schemas.microsoft.com/office/drawing/2014/main" id="{ED4BACBE-6A73-5865-BCE7-78ED9D83A658}"/>
              </a:ext>
            </a:extLst>
          </p:cNvPr>
          <p:cNvSpPr>
            <a:spLocks noGrp="1"/>
          </p:cNvSpPr>
          <p:nvPr>
            <p:ph idx="1"/>
          </p:nvPr>
        </p:nvSpPr>
        <p:spPr/>
        <p:txBody>
          <a:bodyPr/>
          <a:lstStyle/>
          <a:p>
            <a:pPr marL="0" indent="0">
              <a:buNone/>
            </a:pPr>
            <a:r>
              <a:rPr lang="en-US" dirty="0"/>
              <a:t>Don’t be the person who </a:t>
            </a:r>
            <a:r>
              <a:rPr lang="en-US" i="1" u="sng" dirty="0"/>
              <a:t>almost </a:t>
            </a:r>
            <a:r>
              <a:rPr lang="en-US" dirty="0"/>
              <a:t>finished a school project.  </a:t>
            </a:r>
          </a:p>
          <a:p>
            <a:pPr marL="0" indent="0">
              <a:buNone/>
            </a:pPr>
            <a:endParaRPr lang="en-US" dirty="0"/>
          </a:p>
          <a:p>
            <a:pPr marL="0" indent="0">
              <a:buNone/>
            </a:pPr>
            <a:r>
              <a:rPr lang="en-US" dirty="0"/>
              <a:t>This is your chance to really build a receiver. </a:t>
            </a:r>
          </a:p>
          <a:p>
            <a:pPr marL="0" indent="0">
              <a:buNone/>
            </a:pPr>
            <a:endParaRPr lang="en-US" dirty="0"/>
          </a:p>
          <a:p>
            <a:pPr marL="0" indent="0">
              <a:buNone/>
            </a:pPr>
            <a:r>
              <a:rPr lang="en-US" dirty="0"/>
              <a:t>You are close!  </a:t>
            </a:r>
          </a:p>
          <a:p>
            <a:pPr marL="0" indent="0">
              <a:buNone/>
            </a:pPr>
            <a:r>
              <a:rPr lang="en-US" dirty="0"/>
              <a:t>Finish it!  </a:t>
            </a:r>
          </a:p>
          <a:p>
            <a:pPr marL="0" indent="0">
              <a:buNone/>
            </a:pPr>
            <a:r>
              <a:rPr lang="en-US" dirty="0"/>
              <a:t>Let’s get it done! </a:t>
            </a:r>
          </a:p>
        </p:txBody>
      </p:sp>
    </p:spTree>
    <p:extLst>
      <p:ext uri="{BB962C8B-B14F-4D97-AF65-F5344CB8AC3E}">
        <p14:creationId xmlns:p14="http://schemas.microsoft.com/office/powerpoint/2010/main" val="78675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4CF8-4BCA-A008-04F8-BA85CB11F453}"/>
              </a:ext>
            </a:extLst>
          </p:cNvPr>
          <p:cNvSpPr>
            <a:spLocks noGrp="1"/>
          </p:cNvSpPr>
          <p:nvPr>
            <p:ph type="title"/>
          </p:nvPr>
        </p:nvSpPr>
        <p:spPr/>
        <p:txBody>
          <a:bodyPr/>
          <a:lstStyle/>
          <a:p>
            <a:r>
              <a:rPr lang="en-US" dirty="0"/>
              <a:t>Assemble the board like Dean did with his:</a:t>
            </a:r>
          </a:p>
        </p:txBody>
      </p:sp>
      <p:sp>
        <p:nvSpPr>
          <p:cNvPr id="3" name="Content Placeholder 2">
            <a:extLst>
              <a:ext uri="{FF2B5EF4-FFF2-40B4-BE49-F238E27FC236}">
                <a16:creationId xmlns:a16="http://schemas.microsoft.com/office/drawing/2014/main" id="{C767E251-9A7C-D231-5633-C37222EEC828}"/>
              </a:ext>
            </a:extLst>
          </p:cNvPr>
          <p:cNvSpPr>
            <a:spLocks noGrp="1"/>
          </p:cNvSpPr>
          <p:nvPr>
            <p:ph idx="1"/>
          </p:nvPr>
        </p:nvSpPr>
        <p:spPr>
          <a:xfrm>
            <a:off x="838200" y="1624059"/>
            <a:ext cx="10515600" cy="4351338"/>
          </a:xfrm>
        </p:spPr>
        <p:txBody>
          <a:bodyPr>
            <a:normAutofit lnSpcReduction="10000"/>
          </a:bodyPr>
          <a:lstStyle/>
          <a:p>
            <a:pPr marL="0" indent="0">
              <a:buNone/>
            </a:pPr>
            <a:r>
              <a:rPr lang="en-US" dirty="0"/>
              <a:t>-- Solder the boards </a:t>
            </a:r>
          </a:p>
          <a:p>
            <a:pPr marL="0" indent="0">
              <a:buNone/>
            </a:pPr>
            <a:r>
              <a:rPr lang="en-US" dirty="0"/>
              <a:t>together with solder wick.</a:t>
            </a:r>
          </a:p>
          <a:p>
            <a:pPr marL="0" indent="0">
              <a:buNone/>
            </a:pPr>
            <a:r>
              <a:rPr lang="en-US" dirty="0"/>
              <a:t>-- Power the VFO and</a:t>
            </a:r>
          </a:p>
          <a:p>
            <a:pPr marL="0" indent="0">
              <a:buNone/>
            </a:pPr>
            <a:r>
              <a:rPr lang="en-US" dirty="0"/>
              <a:t>AF Amp.  </a:t>
            </a:r>
          </a:p>
          <a:p>
            <a:pPr marL="0" indent="0">
              <a:buNone/>
            </a:pPr>
            <a:r>
              <a:rPr lang="en-US" dirty="0"/>
              <a:t>-- Inputs close to outputs.</a:t>
            </a:r>
          </a:p>
          <a:p>
            <a:pPr marL="0" indent="0">
              <a:buNone/>
            </a:pPr>
            <a:r>
              <a:rPr lang="en-US" dirty="0"/>
              <a:t>-- Don’t worry about front</a:t>
            </a:r>
          </a:p>
          <a:p>
            <a:pPr marL="0" indent="0">
              <a:buNone/>
            </a:pPr>
            <a:r>
              <a:rPr lang="en-US" dirty="0"/>
              <a:t>or back panels for now.</a:t>
            </a:r>
          </a:p>
          <a:p>
            <a:pPr marL="0" indent="0">
              <a:buNone/>
            </a:pPr>
            <a:r>
              <a:rPr lang="en-US" dirty="0"/>
              <a:t>-- We can now test the </a:t>
            </a:r>
          </a:p>
          <a:p>
            <a:pPr marL="0" indent="0">
              <a:buNone/>
            </a:pPr>
            <a:r>
              <a:rPr lang="en-US" dirty="0"/>
              <a:t>whole thing.   </a:t>
            </a:r>
          </a:p>
          <a:p>
            <a:pPr marL="0" indent="0">
              <a:buNone/>
            </a:pPr>
            <a:endParaRPr lang="en-US" dirty="0"/>
          </a:p>
        </p:txBody>
      </p:sp>
      <p:pic>
        <p:nvPicPr>
          <p:cNvPr id="5" name="Picture 4">
            <a:extLst>
              <a:ext uri="{FF2B5EF4-FFF2-40B4-BE49-F238E27FC236}">
                <a16:creationId xmlns:a16="http://schemas.microsoft.com/office/drawing/2014/main" id="{06559119-27CA-5A97-861C-02A9AFF05358}"/>
              </a:ext>
            </a:extLst>
          </p:cNvPr>
          <p:cNvPicPr>
            <a:picLocks noChangeAspect="1"/>
          </p:cNvPicPr>
          <p:nvPr/>
        </p:nvPicPr>
        <p:blipFill>
          <a:blip r:embed="rId2"/>
          <a:stretch>
            <a:fillRect/>
          </a:stretch>
        </p:blipFill>
        <p:spPr>
          <a:xfrm>
            <a:off x="4801159" y="1558300"/>
            <a:ext cx="7122988" cy="4242135"/>
          </a:xfrm>
          <a:prstGeom prst="rect">
            <a:avLst/>
          </a:prstGeom>
        </p:spPr>
      </p:pic>
    </p:spTree>
    <p:extLst>
      <p:ext uri="{BB962C8B-B14F-4D97-AF65-F5344CB8AC3E}">
        <p14:creationId xmlns:p14="http://schemas.microsoft.com/office/powerpoint/2010/main" val="28915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6C150-DBD8-73A9-49C9-942D76400CE7}"/>
              </a:ext>
            </a:extLst>
          </p:cNvPr>
          <p:cNvSpPr>
            <a:spLocks noGrp="1"/>
          </p:cNvSpPr>
          <p:nvPr>
            <p:ph type="title"/>
          </p:nvPr>
        </p:nvSpPr>
        <p:spPr/>
        <p:txBody>
          <a:bodyPr/>
          <a:lstStyle/>
          <a:p>
            <a:r>
              <a:rPr lang="en-US" dirty="0"/>
              <a:t>Antennas and listening</a:t>
            </a:r>
          </a:p>
        </p:txBody>
      </p:sp>
      <p:sp>
        <p:nvSpPr>
          <p:cNvPr id="3" name="Content Placeholder 2">
            <a:extLst>
              <a:ext uri="{FF2B5EF4-FFF2-40B4-BE49-F238E27FC236}">
                <a16:creationId xmlns:a16="http://schemas.microsoft.com/office/drawing/2014/main" id="{11414A4D-ED41-8FAB-CD7F-CCC3F3A98DE1}"/>
              </a:ext>
            </a:extLst>
          </p:cNvPr>
          <p:cNvSpPr>
            <a:spLocks noGrp="1"/>
          </p:cNvSpPr>
          <p:nvPr>
            <p:ph idx="1"/>
          </p:nvPr>
        </p:nvSpPr>
        <p:spPr/>
        <p:txBody>
          <a:bodyPr>
            <a:normAutofit fontScale="70000" lnSpcReduction="20000"/>
          </a:bodyPr>
          <a:lstStyle/>
          <a:p>
            <a:r>
              <a:rPr lang="en-US" dirty="0"/>
              <a:t>You will need is an antenna. The antenna is important.  We  recommend a simple wire antenna that can be strung from a bedroom window or in an attic. See: </a:t>
            </a:r>
            <a:r>
              <a:rPr lang="en-US" dirty="0">
                <a:hlinkClick r:id="rId2"/>
              </a:rPr>
              <a:t>(68) An Antenna for the TJ 40 Direct Conversion Receiver – YouTube</a:t>
            </a:r>
            <a:endParaRPr lang="en-US" dirty="0"/>
          </a:p>
          <a:p>
            <a:endParaRPr lang="en-US" dirty="0"/>
          </a:p>
          <a:p>
            <a:r>
              <a:rPr lang="en-US" dirty="0"/>
              <a:t>We have the wire you will need for the antenna. </a:t>
            </a:r>
          </a:p>
          <a:p>
            <a:endParaRPr lang="en-US" dirty="0"/>
          </a:p>
          <a:p>
            <a:r>
              <a:rPr lang="en-US" dirty="0"/>
              <a:t>Be sure to stay completely away from power lines.  Otherwise, antenna work can be extremely dangerous. </a:t>
            </a:r>
          </a:p>
          <a:p>
            <a:endParaRPr lang="en-US" dirty="0"/>
          </a:p>
          <a:p>
            <a:r>
              <a:rPr lang="en-US" dirty="0"/>
              <a:t>Then you can take the receivers home and listen to the 40 meter band with it.  You can pass it around to other members of your team. Or build additional receivers!  You can build them! </a:t>
            </a:r>
          </a:p>
          <a:p>
            <a:endParaRPr lang="en-US" dirty="0"/>
          </a:p>
          <a:p>
            <a:r>
              <a:rPr lang="en-US" dirty="0"/>
              <a:t>We will give you a list of things you can do with the receiver. </a:t>
            </a:r>
          </a:p>
          <a:p>
            <a:endParaRPr lang="en-US" dirty="0"/>
          </a:p>
          <a:p>
            <a:endParaRPr lang="en-US" dirty="0"/>
          </a:p>
        </p:txBody>
      </p:sp>
    </p:spTree>
    <p:extLst>
      <p:ext uri="{BB962C8B-B14F-4D97-AF65-F5344CB8AC3E}">
        <p14:creationId xmlns:p14="http://schemas.microsoft.com/office/powerpoint/2010/main" val="3444255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23058</TotalTime>
  <Words>595</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Google Sans</vt:lpstr>
      <vt:lpstr>Office Theme</vt:lpstr>
      <vt:lpstr>40 meter DC RX  Board Integration</vt:lpstr>
      <vt:lpstr>Some teams have built all four boards… </vt:lpstr>
      <vt:lpstr>THE SHELF OF SHAME</vt:lpstr>
      <vt:lpstr>Take a picture of this slide!  We can help you finish the receiver!</vt:lpstr>
      <vt:lpstr>We will issue Certificates of Completion for those groups who finish their receivers. </vt:lpstr>
      <vt:lpstr>Walter KA4KXX in Orlando – A Reward</vt:lpstr>
      <vt:lpstr>FINISH THIS!    </vt:lpstr>
      <vt:lpstr>Assemble the board like Dean did with his:</vt:lpstr>
      <vt:lpstr>Antennas and listening</vt:lpstr>
      <vt:lpstr>The antenna is simple!  Something like this. (68) An Antenna for the TJ 40 Direct Conversion Receiver - YouTube</vt:lpstr>
      <vt:lpstr>The important thing 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 40 DC RX  FINAL ASSEMBLY</dc:title>
  <dc:creator>Bill Meara</dc:creator>
  <cp:lastModifiedBy>Bill Meara</cp:lastModifiedBy>
  <cp:revision>1</cp:revision>
  <dcterms:created xsi:type="dcterms:W3CDTF">2023-03-27T18:16:37Z</dcterms:created>
  <dcterms:modified xsi:type="dcterms:W3CDTF">2023-04-23T00:36:23Z</dcterms:modified>
</cp:coreProperties>
</file>